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94" r:id="rId4"/>
    <p:sldId id="296" r:id="rId5"/>
    <p:sldId id="298" r:id="rId6"/>
    <p:sldId id="299" r:id="rId7"/>
    <p:sldId id="291" r:id="rId8"/>
    <p:sldId id="301" r:id="rId9"/>
    <p:sldId id="300" r:id="rId10"/>
    <p:sldId id="302" r:id="rId11"/>
    <p:sldId id="303" r:id="rId12"/>
    <p:sldId id="304" r:id="rId13"/>
    <p:sldId id="307" r:id="rId14"/>
    <p:sldId id="305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 И. Плотникова,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заместитель директора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воспитательной и</a:t>
            </a: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социальной работе</a:t>
            </a:r>
          </a:p>
          <a:p>
            <a:pPr marL="0" indent="0" algn="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Вера\article6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377008" cy="2377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916832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 как эффективный инструмент в работе с детьми и родителями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технологии: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проектная деятельность;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восстановительные технологии;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наставничество;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коллективно – творческая деятельность;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0070C0"/>
                </a:solidFill>
              </a:rPr>
              <a:t> технологии;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информационно - коммуникативные технологии;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виды </a:t>
            </a:r>
            <a:r>
              <a:rPr lang="ru-RU" dirty="0" err="1" smtClean="0">
                <a:solidFill>
                  <a:srgbClr val="0070C0"/>
                </a:solidFill>
              </a:rPr>
              <a:t>арттерапи</a:t>
            </a:r>
            <a:r>
              <a:rPr lang="ru-RU" dirty="0" smtClean="0">
                <a:solidFill>
                  <a:srgbClr val="0070C0"/>
                </a:solidFill>
              </a:rPr>
              <a:t>: </a:t>
            </a:r>
            <a:r>
              <a:rPr lang="ru-RU" dirty="0" err="1" smtClean="0">
                <a:solidFill>
                  <a:srgbClr val="0070C0"/>
                </a:solidFill>
              </a:rPr>
              <a:t>сказкатерапия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музыкатерапия</a:t>
            </a:r>
            <a:r>
              <a:rPr lang="ru-RU" dirty="0" smtClean="0">
                <a:solidFill>
                  <a:srgbClr val="0070C0"/>
                </a:solidFill>
              </a:rPr>
              <a:t>, фототерапия, песочная терапия, </a:t>
            </a:r>
            <a:r>
              <a:rPr lang="ru-RU" dirty="0" err="1" smtClean="0">
                <a:solidFill>
                  <a:srgbClr val="0070C0"/>
                </a:solidFill>
              </a:rPr>
              <a:t>кинотерапия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куклатерапия</a:t>
            </a:r>
            <a:r>
              <a:rPr lang="ru-RU" dirty="0" smtClean="0">
                <a:solidFill>
                  <a:srgbClr val="0070C0"/>
                </a:solidFill>
              </a:rPr>
              <a:t>, телесно-ориентированная терапия (вовлечение родителей и детей в совместную деятельность).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Инновационные формы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ведение дневниковых записей;</a:t>
            </a:r>
          </a:p>
          <a:p>
            <a:pPr lvl="0"/>
            <a:r>
              <a:rPr lang="ru-RU" dirty="0" err="1" smtClean="0">
                <a:solidFill>
                  <a:srgbClr val="0070C0"/>
                </a:solidFill>
              </a:rPr>
              <a:t>детско</a:t>
            </a:r>
            <a:r>
              <a:rPr lang="ru-RU" dirty="0" smtClean="0">
                <a:solidFill>
                  <a:srgbClr val="0070C0"/>
                </a:solidFill>
              </a:rPr>
              <a:t> – родительские пары (привлечение успешных родителей);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видео – письма родителям;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письмо ребенка о родителях в газету учреждения;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подарки - сюрпризы из дома или домой.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Темы проектов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«Навстречу друг другу»;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«Не вместе, а рядом»;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«Семья, согретая любовью»;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«Хорошие родители»;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«Семейное путешествие»;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 «Будущее без правонарушений» и др.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в проекте…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7" b="5235"/>
          <a:stretch/>
        </p:blipFill>
        <p:spPr>
          <a:xfrm>
            <a:off x="5148064" y="3865009"/>
            <a:ext cx="30243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 b="13798"/>
          <a:stretch/>
        </p:blipFill>
        <p:spPr>
          <a:xfrm>
            <a:off x="4511723" y="980728"/>
            <a:ext cx="417507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3" y="3878899"/>
            <a:ext cx="4199663" cy="297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1"/>
          <a:stretch/>
        </p:blipFill>
        <p:spPr>
          <a:xfrm>
            <a:off x="306320" y="980728"/>
            <a:ext cx="4037925" cy="288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8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проектной деятельности: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все воспитанники (100%) успешно адаптируются в условиях Центра;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70% детей возвращаются в кровные семьи, где семейные конфликты урегулированы и восстановлены </a:t>
            </a:r>
            <a:r>
              <a:rPr lang="ru-RU" dirty="0" err="1" smtClean="0">
                <a:solidFill>
                  <a:srgbClr val="0070C0"/>
                </a:solidFill>
              </a:rPr>
              <a:t>детско</a:t>
            </a:r>
            <a:r>
              <a:rPr lang="ru-RU" dirty="0" smtClean="0">
                <a:solidFill>
                  <a:srgbClr val="0070C0"/>
                </a:solidFill>
              </a:rPr>
              <a:t> – родительские отношения;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20% подростков ориентируются и помещаются на дальнейшее жизнеустройство в замещающие семьи;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на 50% снизилось количество повторного помещения несовершеннолетних в учреждение.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ыступление\дорога-впере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0"/>
          <a:stretch/>
        </p:blipFill>
        <p:spPr bwMode="auto">
          <a:xfrm>
            <a:off x="11476" y="116632"/>
            <a:ext cx="9111118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23622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dventure" pitchFamily="2" charset="0"/>
              </a:rPr>
              <a:t>«Самое прекрасное зрелище на свете – вид ребенка, уверенно идущего по жизненной дороге после того, как вы показали ему путь!»</a:t>
            </a:r>
            <a:r>
              <a:rPr lang="ru-RU" sz="2400" dirty="0">
                <a:solidFill>
                  <a:srgbClr val="C00000"/>
                </a:solidFill>
                <a:latin typeface="Adventure" pitchFamily="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dventure" pitchFamily="2" charset="0"/>
              </a:rPr>
            </a:br>
            <a:r>
              <a:rPr lang="ru-RU" sz="1600" dirty="0" smtClean="0">
                <a:solidFill>
                  <a:srgbClr val="007E39"/>
                </a:solidFill>
                <a:latin typeface="Adventure" pitchFamily="2" charset="0"/>
              </a:rPr>
              <a:t>Конфуций</a:t>
            </a:r>
            <a:endParaRPr lang="ru-RU" sz="1600" dirty="0">
              <a:solidFill>
                <a:srgbClr val="007E39"/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Значение проектной деятельности: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</a:rPr>
              <a:t>формирование социально-личностных компетенций;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</a:rPr>
              <a:t> навыки «разумного социального» поведения в сообществе;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</a:rPr>
              <a:t> совершенствование полезных социальных навыков и умений.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Организация проектной деятельности в учреждении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96944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Традиционные  конкурсы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  зимних и летних участков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 инновационных социальных проектов поддержки детей и родителей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зимних участков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9104" y="1268760"/>
            <a:ext cx="4477709" cy="53285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Проектирование зимних участков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14121"/>
            <a:ext cx="4244280" cy="518323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Результаты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466"/>
              </p:ext>
            </p:extLst>
          </p:nvPr>
        </p:nvGraphicFramePr>
        <p:xfrm>
          <a:off x="4860031" y="2078390"/>
          <a:ext cx="3387009" cy="451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031" y="2078390"/>
                        <a:ext cx="3387009" cy="451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3" y="2078390"/>
            <a:ext cx="3048952" cy="228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17" y="4405392"/>
            <a:ext cx="2973828" cy="223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конкурс детских бизнес - идей «</a:t>
            </a:r>
            <a:r>
              <a:rPr lang="ru-RU" dirty="0" err="1" smtClean="0">
                <a:solidFill>
                  <a:srgbClr val="FF0000"/>
                </a:solidFill>
              </a:rPr>
              <a:t>Благопредприниматель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E39"/>
                </a:solidFill>
              </a:rPr>
              <a:t>Проект «Растем вместе»</a:t>
            </a:r>
          </a:p>
          <a:p>
            <a:pPr>
              <a:buNone/>
            </a:pPr>
            <a:endParaRPr lang="ru-RU" dirty="0">
              <a:solidFill>
                <a:srgbClr val="007E3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82766" cy="514116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E39"/>
                </a:solidFill>
              </a:rPr>
              <a:t>Результаты</a:t>
            </a:r>
          </a:p>
          <a:p>
            <a:pPr algn="ctr">
              <a:buNone/>
            </a:pPr>
            <a:endParaRPr lang="ru-RU" dirty="0">
              <a:solidFill>
                <a:srgbClr val="007E3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2" y="213285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8130"/>
            <a:ext cx="3293532" cy="453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Проектирование летних участков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45372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2290" name="Picture 2" descr="C:\Users\user\Desktop\Db2GQgA4wY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44" y="908720"/>
            <a:ext cx="42016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Отобранное фото\уч.Пр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50" y="3717031"/>
            <a:ext cx="4104456" cy="2985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3" y="3717031"/>
            <a:ext cx="4041141" cy="299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0" y="908719"/>
            <a:ext cx="3901272" cy="273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онкурс летних участков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5" y="1428781"/>
            <a:ext cx="3381578" cy="250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5" y="4153251"/>
            <a:ext cx="3394053" cy="25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Объект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5734438"/>
              </p:ext>
            </p:extLst>
          </p:nvPr>
        </p:nvGraphicFramePr>
        <p:xfrm>
          <a:off x="4572000" y="1162968"/>
          <a:ext cx="3938055" cy="538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162968"/>
                        <a:ext cx="3938055" cy="5384472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0155" y="1048090"/>
            <a:ext cx="330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«Творим! Мечтаем! Создаем!»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3867450"/>
            <a:ext cx="227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«Солнечный город»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социальных инновационных проектов: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76864" cy="3960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- актуальность решаемой социальной проблемы и значимость проекта в решении проблем детей-сирот и детей, оставшихся без попечения родителей, а также законных представителей;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-  использование инновационных социальных технологий, моделей и методик для достижения целей и задач проекта;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- выполнение показателей эффективности реализации проекта.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385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Adventure</vt:lpstr>
      <vt:lpstr>Arial</vt:lpstr>
      <vt:lpstr>Calibri</vt:lpstr>
      <vt:lpstr>Times New Roman</vt:lpstr>
      <vt:lpstr>Wingdings</vt:lpstr>
      <vt:lpstr>Тема Office</vt:lpstr>
      <vt:lpstr>PDF</vt:lpstr>
      <vt:lpstr>Презентация PowerPoint</vt:lpstr>
      <vt:lpstr>«Самое прекрасное зрелище на свете – вид ребенка, уверенно идущего по жизненной дороге после того, как вы показали ему путь!» Конфуций</vt:lpstr>
      <vt:lpstr>Значение проектной деятельности:</vt:lpstr>
      <vt:lpstr>Организация проектной деятельности в учреждении</vt:lpstr>
      <vt:lpstr>Конкурс зимних участков</vt:lpstr>
      <vt:lpstr>Российский конкурс детских бизнес - идей «Благопредприниматель»</vt:lpstr>
      <vt:lpstr>Проектирование летних участков</vt:lpstr>
      <vt:lpstr>Конкурс летних участков</vt:lpstr>
      <vt:lpstr>Конкурс социальных инновационных проектов:</vt:lpstr>
      <vt:lpstr>Инновационные технологии:</vt:lpstr>
      <vt:lpstr>Инновационные формы</vt:lpstr>
      <vt:lpstr>Темы проектов</vt:lpstr>
      <vt:lpstr>Мы в проекте…</vt:lpstr>
      <vt:lpstr>Результаты проектной деятельности: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2019-03-25T07:45:48Z</dcterms:created>
  <dcterms:modified xsi:type="dcterms:W3CDTF">2021-12-02T11:37:30Z</dcterms:modified>
</cp:coreProperties>
</file>